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977" y="1355677"/>
            <a:ext cx="5665246" cy="11145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200" b="1" dirty="0"/>
              <a:t>الدرس الثامن عشر </a:t>
            </a:r>
            <a:br>
              <a:rPr lang="ar-AE" sz="2400" b="1" dirty="0"/>
            </a:b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</a:rPr>
              <a:t>يُظهر معرفة بالمواد والأدوات والأماكن الخطرة في بيئة العمل 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1180407" y="3178243"/>
            <a:ext cx="9277004" cy="1111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واجب منزلي ( تصوير فيديو)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يقوم الطالب بوضع الادوات الحادة ( ادوات المطبخ) في مكانها الصحيح مع ذكر اسمها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32721-D705-4087-9E71-20A621EE733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C46643-8683-47C6-95F4-29F64B5C8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D0EA65-E451-4F5E-AECC-9F768B906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الدرس الثامن عشر   يُظهر معرفة بالمواد والأدوات والأماكن الخطرة في بيئة العمل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10</cp:revision>
  <dcterms:created xsi:type="dcterms:W3CDTF">2023-07-03T20:07:26Z</dcterms:created>
  <dcterms:modified xsi:type="dcterms:W3CDTF">2024-01-12T06:56:31Z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